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319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20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13" r:id="rId51"/>
    <p:sldId id="302" r:id="rId52"/>
    <p:sldId id="315" r:id="rId53"/>
    <p:sldId id="316" r:id="rId54"/>
    <p:sldId id="321" r:id="rId55"/>
    <p:sldId id="322" r:id="rId56"/>
    <p:sldId id="312" r:id="rId57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HelveticaNeueLT Std" panose="020B0604020202020204" pitchFamily="34" charset="0"/>
      <p:regular r:id="rId64"/>
    </p:embeddedFont>
    <p:embeddedFont>
      <p:font typeface="HelveticaNeueLT Std Med Cn" panose="020B0606030502030204" pitchFamily="34" charset="0"/>
      <p:regular r:id="rId65"/>
      <p: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0" d="100"/>
          <a:sy n="80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dotnet/standard/microservices-architecture/" TargetMode="External"/><Relationship Id="rId4" Type="http://schemas.openxmlformats.org/officeDocument/2006/relationships/hyperlink" Target="http://bit.ly/ms-demo-do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All modules shares a </a:t>
            </a:r>
            <a:r>
              <a:rPr lang="en-US" sz="2000" b="1" dirty="0">
                <a:latin typeface="HelveticaNeueLT Std" panose="020B0604020202020204" pitchFamily="34" charset="0"/>
              </a:rPr>
              <a:t>single database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clients?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User Authentication Flows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Implicit/Hybrid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Secret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Single entrance 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Message Broker (e.g. RabbitMQ):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delivery (FIFO)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services may not be online at the same time.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Publish messages to a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subscribe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Directly 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AggregateRoot.AddDistributedEvent</a:t>
            </a:r>
            <a:r>
              <a:rPr lang="en-US" sz="2000" dirty="0">
                <a:latin typeface="HelveticaNeueLT Std" panose="020B0604020202020204" pitchFamily="34" charset="0"/>
              </a:rPr>
              <a:t>()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event on save/update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Automatic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 </a:t>
            </a:r>
            <a:r>
              <a:rPr lang="en-US" sz="2000" dirty="0" err="1">
                <a:latin typeface="HelveticaNeueLT Std" panose="020B0604020202020204" pitchFamily="34" charset="0"/>
              </a:rPr>
              <a:t>etc</a:t>
            </a:r>
            <a:r>
              <a:rPr lang="en-US" sz="2000" dirty="0">
                <a:latin typeface="HelveticaNeueLT Std" panose="020B0604020202020204" pitchFamily="34" charset="0"/>
              </a:rPr>
              <a:t>).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REST Call</a:t>
            </a:r>
            <a:r>
              <a:rPr lang="en-US" sz="2000" dirty="0">
                <a:latin typeface="HelveticaNeueLT Std" panose="020B0604020202020204" pitchFamily="34" charset="0"/>
              </a:rPr>
              <a:t>? Can be slow and also leads to a heavy load to the Identity (all services may use it).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result.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/>
              <a:t>BlogUsers</a:t>
            </a:r>
            <a:r>
              <a:rPr lang="en-US" sz="1600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UserName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868223" y="3480230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access token!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298" y="2098757"/>
            <a:ext cx="6877812" cy="35528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56" y="2065832"/>
            <a:ext cx="6721208" cy="247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39285-2B74-4B3D-BAF7-E394B7F6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356" y="5220854"/>
            <a:ext cx="6229350" cy="10953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D19B16-8EF6-40DE-8B75-1D7E49C6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87040" y="2925209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72997" y="2925209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439848" y="5075471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001305" y="5075471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939324" y="4498847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939325" y="332208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939325" y="542184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56054" y="2371536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01" y="4353129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5411152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332957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270" y="2401615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97" y="5092458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024206" y="4371961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40836" y="5466984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903995" y="4775684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903995" y="5352308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66644" y="5352308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87523" y="3712028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132912" y="3706298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145187" y="528235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034018" y="547970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97113" y="457047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137939" y="3598469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142942" y="479390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129739" y="571249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61842" y="475913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91320" y="562914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91319" y="35347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FE6131-1C1C-45C6-BEA9-146331FA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2753AD-4643-4431-B1A7-47D39C76EC8E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abp.io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Domain Driven Design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Multi-Tenancy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Virtual File System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Forms &amp; Tag Helpers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Theming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Background jobs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HTTP Client Proxies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Database Agnostic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462EB-C26B-4B5A-B346-448046D63E4F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Microsoft - .NET Microservices: Architecture for Containerized .NET Applications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https://docs.microsoft.com/en-us/dotnet/standard/microservices-architecture/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NeueLT Std" panose="020B0604020202020204" pitchFamily="34" charset="0"/>
                <a:hlinkClick r:id="rId4"/>
              </a:rPr>
              <a:t>https://abp.io/documents/abp/latest/Best-Practices/Index</a:t>
            </a:r>
            <a:r>
              <a:rPr lang="en-US" sz="2400" dirty="0"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duplication, synchronization &amp; lookup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70B63A8A-4362-49DB-8103-8F481BF5C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2" y="2894410"/>
            <a:ext cx="2443048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HelveticaNeueLT Std Med Cn" panose="020B0606030502030204" pitchFamily="34" charset="0"/>
              </a:rPr>
              <a:t>FROM MONOLITHIC</a:t>
            </a:r>
            <a:br>
              <a:rPr lang="en-US" sz="2400" dirty="0">
                <a:latin typeface="HelveticaNeueLT Std Med Cn" panose="020B0606030502030204" pitchFamily="34" charset="0"/>
              </a:rPr>
            </a:br>
            <a:r>
              <a:rPr lang="en-US" sz="2400" dirty="0">
                <a:latin typeface="HelveticaNeueLT Std Med Cn" panose="020B0606030502030204" pitchFamily="34" charset="0"/>
              </a:rPr>
              <a:t>TO MICROSERVICE:</a:t>
            </a:r>
            <a:br>
              <a:rPr lang="en-US" sz="2400" dirty="0">
                <a:latin typeface="HelveticaNeueLT Std Med Cn" panose="020B0606030502030204" pitchFamily="34" charset="0"/>
              </a:rPr>
            </a:br>
            <a:r>
              <a:rPr lang="en-US" sz="2400" b="1" dirty="0">
                <a:latin typeface="HelveticaNeueLT Std Med Cn" panose="020B0606030502030204" pitchFamily="34" charset="0"/>
              </a:rPr>
              <a:t>CHALLENGES</a:t>
            </a:r>
            <a:r>
              <a:rPr lang="en-US" sz="2400" dirty="0">
                <a:latin typeface="HelveticaNeueLT Std Med Cn" panose="020B0606030502030204" pitchFamily="34" charset="0"/>
              </a:rPr>
              <a:t>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3320220" y="2869548"/>
            <a:ext cx="2501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89234A7-7CEE-427E-9D5B-E18B9CB2CCD4}"/>
              </a:ext>
            </a:extLst>
          </p:cNvPr>
          <p:cNvSpPr/>
          <p:nvPr/>
        </p:nvSpPr>
        <p:spPr>
          <a:xfrm>
            <a:off x="6313414" y="2801466"/>
            <a:ext cx="24430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MICROSERVICE COMPATIBLE, </a:t>
            </a:r>
          </a:p>
          <a:p>
            <a:r>
              <a:rPr lang="en-US" sz="2400" dirty="0">
                <a:latin typeface="HelveticaNeueLT Std Med Cn" panose="020B0606030502030204" pitchFamily="34" charset="0"/>
              </a:rPr>
              <a:t>LAYERED </a:t>
            </a:r>
            <a:r>
              <a:rPr lang="en-US" sz="2400" b="1" dirty="0">
                <a:latin typeface="HelveticaNeueLT Std Med Cn" panose="020B0606030502030204" pitchFamily="34" charset="0"/>
              </a:rPr>
              <a:t>MODULE DEVELOPMENT </a:t>
            </a:r>
            <a:r>
              <a:rPr lang="en-US" sz="2400" dirty="0">
                <a:latin typeface="HelveticaNeueLT Std Med Cn" panose="020B0606030502030204" pitchFamily="34" charset="0"/>
              </a:rPr>
              <a:t>MODEL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86B15318-AB9F-4BA0-AC30-7AEB25DD00F2}"/>
              </a:ext>
            </a:extLst>
          </p:cNvPr>
          <p:cNvSpPr/>
          <p:nvPr/>
        </p:nvSpPr>
        <p:spPr>
          <a:xfrm>
            <a:off x="9365307" y="2800355"/>
            <a:ext cx="1810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RUNNING</a:t>
            </a:r>
          </a:p>
          <a:p>
            <a:r>
              <a:rPr lang="en-US" sz="2400" dirty="0">
                <a:latin typeface="HelveticaNeueLT Std Med Cn" panose="020B0606030502030204" pitchFamily="34" charset="0"/>
              </a:rPr>
              <a:t>ON </a:t>
            </a:r>
            <a:r>
              <a:rPr lang="en-US" sz="2400" b="1" dirty="0">
                <a:latin typeface="HelveticaNeueLT Std Med Cn" panose="020B0606030502030204" pitchFamily="34" charset="0"/>
              </a:rPr>
              <a:t>DOCKER</a:t>
            </a:r>
            <a:r>
              <a:rPr lang="en-US" sz="2400" dirty="0">
                <a:latin typeface="HelveticaNeueLT Std Med Cn" panose="020B0606030502030204" pitchFamily="34" charset="0"/>
              </a:rPr>
              <a:t> CONTAINERS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261572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3320220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A2EF25CA-5FA9-43CE-975A-4A6974577C40}"/>
              </a:ext>
            </a:extLst>
          </p:cNvPr>
          <p:cNvSpPr/>
          <p:nvPr/>
        </p:nvSpPr>
        <p:spPr>
          <a:xfrm>
            <a:off x="6306659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III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E837B2EA-EBF0-483B-96DB-17A83A5BE150}"/>
              </a:ext>
            </a:extLst>
          </p:cNvPr>
          <p:cNvSpPr/>
          <p:nvPr/>
        </p:nvSpPr>
        <p:spPr>
          <a:xfrm>
            <a:off x="9372062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IV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offers four fundamental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5489</TotalTime>
  <Words>1838</Words>
  <Application>Microsoft Office PowerPoint</Application>
  <PresentationFormat>Geniş ekran</PresentationFormat>
  <Paragraphs>455</Paragraphs>
  <Slides>56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56</vt:i4>
      </vt:variant>
    </vt:vector>
  </HeadingPairs>
  <TitlesOfParts>
    <vt:vector size="63" baseType="lpstr">
      <vt:lpstr>HelveticaNeueLT Std</vt:lpstr>
      <vt:lpstr>Calibri Light</vt:lpstr>
      <vt:lpstr>Courier New</vt:lpstr>
      <vt:lpstr>Arial</vt:lpstr>
      <vt:lpstr>Calibri</vt:lpstr>
      <vt:lpstr>HelveticaNeueLT Std Med Cn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Separated Databases</vt:lpstr>
      <vt:lpstr>PART – I : FROM MONOLITHIC TO MICROSERVICE Modular Application / Separated Databases</vt:lpstr>
      <vt:lpstr>PowerPoint Sunusu</vt:lpstr>
      <vt:lpstr>PART – II : THE IMPLEMENTATION Overall Solution</vt:lpstr>
      <vt:lpstr>PowerPoint Sunusu</vt:lpstr>
      <vt:lpstr>PART – II : THE IMPLEMENTATION Authentication with IdentityServer4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Sunusu</vt:lpstr>
      <vt:lpstr>PART – II : THE IMPLEMENTATION Synchronous Communication of Microservices</vt:lpstr>
      <vt:lpstr>PART – II : THE IMPLEMENTATION Dynamic C# API Proxies</vt:lpstr>
      <vt:lpstr>PowerPoint Sunusu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Sunusu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armağan ünlü</cp:lastModifiedBy>
  <cp:revision>167</cp:revision>
  <dcterms:created xsi:type="dcterms:W3CDTF">2019-02-25T13:56:54Z</dcterms:created>
  <dcterms:modified xsi:type="dcterms:W3CDTF">2019-03-04T12:50:50Z</dcterms:modified>
</cp:coreProperties>
</file>